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Network slicing allows operators to run diverse services over a single infrastructure, each with custom performance and security.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Security must scale with each slice and maintain isolation to avoid cross-slice threats and ensure service integrity.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core principles are crucial to ensure each network slice operates securely, without interference or data leaks.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Layered security must be applied to each component managing the slice lifecycle and traffic handling.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Lifecycle management ensures that slice security is maintained from creation to termination.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URLLC slices are critical for safety and require ultra-secure, low-latency communications.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mMTC slices need to protect data from billions of devices and must scale securely.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modern cybersecurity practices tailored to the needs and threats of each slice.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Security teams must be proactive in resolving known and emerging threats across slice deployments.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5G Network Slice-Based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Overview, Architecture, Use Cases &amp; Best Practices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Network Slicing?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Multiple logical networks on a shared physical 5G infrastructure</a:t>
            </a:r>
          </a:p>
          <a:p>
            <a:pPr/>
            <a:r>
              <a:t>Each slice is tailored for specific use cases (eMBB, URLLC, mMTC)</a:t>
            </a:r>
          </a:p>
          <a:p>
            <a:pPr/>
            <a:r>
              <a:t>Operates like separate networks with different security requirements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Slice-Based Security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Each slice has unique sensitivity, latency, and bandwidth</a:t>
            </a:r>
          </a:p>
          <a:p>
            <a:pPr/>
            <a:r>
              <a:t>A breach in one slice may affect others</a:t>
            </a:r>
          </a:p>
          <a:p>
            <a:pPr/>
            <a:r>
              <a:t>Complex threat surface requires dedicated protection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Security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Isolation – strict separation between slices</a:t>
            </a:r>
          </a:p>
          <a:p>
            <a:pPr/>
            <a:r>
              <a:t>Authentication &amp; Authorization – per-slice controls</a:t>
            </a:r>
          </a:p>
          <a:p>
            <a:pPr/>
            <a:r>
              <a:t>Encryption – secure data transmission per slice</a:t>
            </a:r>
          </a:p>
          <a:p>
            <a:pPr/>
            <a:r>
              <a:t>Monitoring – slice-level threat detection</a:t>
            </a:r>
          </a:p>
          <a:p>
            <a:pPr/>
            <a:r>
              <a:t>Policy Enforcement – custom policies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Architecture in Slices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Management Plane – secure APIs, orchestrator access control</a:t>
            </a:r>
          </a:p>
          <a:p>
            <a:pPr/>
            <a:r>
              <a:t>Control Plane – signaling protection, token validation</a:t>
            </a:r>
          </a:p>
          <a:p>
            <a:pPr/>
            <a:r>
              <a:t>User Plane – data encryption, DDoS protection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Slice Security Lifecycle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Design – threat modeling and risk analysis</a:t>
            </a:r>
          </a:p>
          <a:p>
            <a:pPr/>
            <a:r>
              <a:t>Provisioning – secure setup with SDN/NFV</a:t>
            </a:r>
          </a:p>
          <a:p>
            <a:pPr/>
            <a:r>
              <a:t>Operation – real-time monitoring and response</a:t>
            </a:r>
          </a:p>
          <a:p>
            <a:pPr/>
            <a:r>
              <a:t>Decommissioning – secure data wipe and audit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Case: URLLC Slice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Use case: Autonomous vehicles</a:t>
            </a:r>
          </a:p>
          <a:p>
            <a:pPr/>
            <a:r>
              <a:t>Needs: Ultra-low latency, high reliability</a:t>
            </a:r>
          </a:p>
          <a:p>
            <a:pPr/>
            <a:r>
              <a:t>Security: Dedicated firewalls, AES-256 encryption, slice-specific DDoS rules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Case: mMTC Slice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Use case: Smart city IoT devices</a:t>
            </a:r>
          </a:p>
          <a:p>
            <a:pPr/>
            <a:r>
              <a:t>Needs: Massive scale, device management</a:t>
            </a:r>
          </a:p>
          <a:p>
            <a:pPr/>
            <a:r>
              <a:t>Security: Lightweight encryption, device attestation, traffic shaping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Implement slice-specific firewalls and IDS</a:t>
            </a:r>
          </a:p>
          <a:p>
            <a:pPr/>
            <a:r>
              <a:t>Use zero-trust models for all entities</a:t>
            </a:r>
          </a:p>
          <a:p>
            <a:pPr/>
            <a:r>
              <a:t>Enable monitoring dashboards</a:t>
            </a:r>
          </a:p>
          <a:p>
            <a:pPr/>
            <a:r>
              <a:t>Automate responses with AI/ML</a:t>
            </a:r>
          </a:p>
          <a:p>
            <a:pPr/>
            <a:r>
              <a:t>Log activities per slice for compliance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Traffic leakage – Enforce boundaries</a:t>
            </a:r>
          </a:p>
          <a:p>
            <a:pPr/>
            <a:r>
              <a:t>Tenant isolation – Harden APIs, use RBAC</a:t>
            </a:r>
          </a:p>
          <a:p>
            <a:pPr/>
            <a:r>
              <a:t>Compliance – Enable audit logs</a:t>
            </a:r>
          </a:p>
          <a:p>
            <a:pPr/>
            <a:r>
              <a:t>Detection – Use AI/ML for anomalies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